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8" r:id="rId4"/>
    <p:sldId id="259" r:id="rId5"/>
    <p:sldId id="261" r:id="rId6"/>
    <p:sldId id="260" r:id="rId7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0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0F84B26-24C1-8A4A-B3FB-F655F334D953}" type="datetimeFigureOut">
              <a:rPr lang="en-US" smtClean="0"/>
              <a:t>12-09-13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BFFC7C4-94FE-364B-A163-521F6300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6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F3C62-9343-214E-B6CA-604235546439}" type="datetimeFigureOut">
              <a:rPr lang="en-US" smtClean="0"/>
              <a:t>12-09-13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21F0B-59ED-A343-AB48-E554731BD8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474818" y="61606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878383" y="61368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67689" y="28607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9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F3C62-9343-214E-B6CA-604235546439}" type="datetimeFigureOut">
              <a:rPr lang="en-US" smtClean="0"/>
              <a:t>12-09-13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21F0B-59ED-A343-AB48-E554731B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5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F3C62-9343-214E-B6CA-604235546439}" type="datetimeFigureOut">
              <a:rPr lang="en-US" smtClean="0"/>
              <a:t>12-09-13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21F0B-59ED-A343-AB48-E554731B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2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F3C62-9343-214E-B6CA-604235546439}" type="datetimeFigureOut">
              <a:rPr lang="en-US" smtClean="0"/>
              <a:t>12-09-13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21F0B-59ED-A343-AB48-E554731B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F3C62-9343-214E-B6CA-604235546439}" type="datetimeFigureOut">
              <a:rPr lang="en-US" smtClean="0"/>
              <a:t>12-09-13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21F0B-59ED-A343-AB48-E554731B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F3C62-9343-214E-B6CA-604235546439}" type="datetimeFigureOut">
              <a:rPr lang="en-US" smtClean="0"/>
              <a:t>12-09-13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21F0B-59ED-A343-AB48-E554731B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9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F3C62-9343-214E-B6CA-604235546439}" type="datetimeFigureOut">
              <a:rPr lang="en-US" smtClean="0"/>
              <a:t>12-09-13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21F0B-59ED-A343-AB48-E554731B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6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F3C62-9343-214E-B6CA-604235546439}" type="datetimeFigureOut">
              <a:rPr lang="en-US" smtClean="0"/>
              <a:t>12-09-13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21F0B-59ED-A343-AB48-E554731B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F3C62-9343-214E-B6CA-604235546439}" type="datetimeFigureOut">
              <a:rPr lang="en-US" smtClean="0"/>
              <a:t>12-09-13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21F0B-59ED-A343-AB48-E554731B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4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F3C62-9343-214E-B6CA-604235546439}" type="datetimeFigureOut">
              <a:rPr lang="en-US" smtClean="0"/>
              <a:t>12-09-13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21F0B-59ED-A343-AB48-E554731B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9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9F3C62-9343-214E-B6CA-604235546439}" type="datetimeFigureOut">
              <a:rPr lang="en-US" smtClean="0"/>
              <a:t>12-09-13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521F0B-59ED-A343-AB48-E554731BD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l="19446" t="13388"/>
          <a:stretch/>
        </p:blipFill>
        <p:spPr>
          <a:xfrm flipV="1">
            <a:off x="0" y="2691246"/>
            <a:ext cx="4086520" cy="365544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6710" y="6501368"/>
            <a:ext cx="3194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1 866 JE</a:t>
            </a:r>
            <a:r>
              <a:rPr lang="en-US" sz="1400" b="1" baseline="0" dirty="0" smtClean="0">
                <a:solidFill>
                  <a:schemeClr val="bg1"/>
                </a:solidFill>
                <a:latin typeface="Arial"/>
                <a:cs typeface="Arial"/>
              </a:rPr>
              <a:t> DONNE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050910" y="6004217"/>
            <a:ext cx="1090336" cy="384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04279" y="5800661"/>
            <a:ext cx="1354961" cy="546029"/>
          </a:xfrm>
          <a:prstGeom prst="rect">
            <a:avLst/>
          </a:prstGeom>
        </p:spPr>
      </p:pic>
      <p:pic>
        <p:nvPicPr>
          <p:cNvPr id="6" name="Picture 5" descr="FR_Bloodbanner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6628"/>
            <a:ext cx="9144000" cy="3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2.emf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emf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emf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emf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ame@email.com" TargetMode="External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4" r="2083"/>
          <a:stretch/>
        </p:blipFill>
        <p:spPr>
          <a:xfrm rot="5400000">
            <a:off x="1335155" y="-1335155"/>
            <a:ext cx="6473690" cy="914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9446" t="13388"/>
          <a:stretch/>
        </p:blipFill>
        <p:spPr>
          <a:xfrm flipV="1">
            <a:off x="0" y="2830946"/>
            <a:ext cx="4086520" cy="36554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b="22220"/>
          <a:stretch/>
        </p:blipFill>
        <p:spPr>
          <a:xfrm flipV="1">
            <a:off x="95956" y="0"/>
            <a:ext cx="2250543" cy="13579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7122" y="1579861"/>
            <a:ext cx="76097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geGothicBold"/>
              </a:rPr>
              <a:t>&lt;COMPANY NAME&gt;</a:t>
            </a:r>
          </a:p>
          <a:p>
            <a:pPr algn="ctr"/>
            <a:r>
              <a:rPr lang="fr-C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geGothicBold"/>
              </a:rPr>
              <a:t>et</a:t>
            </a:r>
            <a:r>
              <a:rPr lang="fr-C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geGothicBold"/>
              </a:rPr>
              <a:t> </a:t>
            </a:r>
            <a:r>
              <a:rPr lang="fr-C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geGothicBold"/>
              </a:rPr>
              <a:t>le programme </a:t>
            </a:r>
          </a:p>
          <a:p>
            <a:pPr algn="ctr"/>
            <a:r>
              <a:rPr lang="fr-C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geGothicBold"/>
              </a:rPr>
              <a:t>Partenaires pour la vie</a:t>
            </a:r>
            <a:endParaRPr lang="fr-C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arageGothicBold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28" y="5901863"/>
            <a:ext cx="154940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910" y="6004217"/>
            <a:ext cx="1090336" cy="3846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4279" y="5800661"/>
            <a:ext cx="1354961" cy="54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2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3008313" cy="1333500"/>
          </a:xfrm>
        </p:spPr>
        <p:txBody>
          <a:bodyPr>
            <a:noAutofit/>
          </a:bodyPr>
          <a:lstStyle/>
          <a:p>
            <a:pPr algn="l"/>
            <a:r>
              <a:rPr lang="fr-CA" sz="2800" dirty="0" smtClean="0">
                <a:solidFill>
                  <a:srgbClr val="FF0000"/>
                </a:solidFill>
              </a:rPr>
              <a:t>Le programme en quelques mots</a:t>
            </a:r>
            <a:endParaRPr lang="fr-CA" sz="28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563361"/>
            <a:ext cx="3219494" cy="4243488"/>
          </a:xfrm>
        </p:spPr>
        <p:txBody>
          <a:bodyPr/>
          <a:lstStyle/>
          <a:p>
            <a:r>
              <a:rPr lang="en-US" dirty="0" smtClean="0"/>
              <a:t> • </a:t>
            </a:r>
            <a:r>
              <a:rPr lang="fr-CA" dirty="0"/>
              <a:t>Donner du sang </a:t>
            </a:r>
            <a:r>
              <a:rPr lang="fr-CA" dirty="0" smtClean="0"/>
              <a:t>en </a:t>
            </a:r>
            <a:r>
              <a:rPr lang="fr-CA" dirty="0"/>
              <a:t>groupe permet de sauver encore plus de vies, c’est aussi simple que cela. </a:t>
            </a:r>
            <a:endParaRPr lang="en-CA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 • </a:t>
            </a:r>
            <a:r>
              <a:rPr lang="fr-CA" dirty="0"/>
              <a:t>Le programme permet aux membres d’équipes comme la nôtre de donner du sang ensemble et d’améliorer l’existence de nombreux malades. </a:t>
            </a:r>
            <a:endParaRPr lang="en-CA" dirty="0"/>
          </a:p>
          <a:p>
            <a:r>
              <a:rPr lang="fr-CA" dirty="0"/>
              <a:t>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• </a:t>
            </a:r>
            <a:r>
              <a:rPr lang="fr-CA" dirty="0" smtClean="0"/>
              <a:t>Vous pouvez tous être une pièce du puzzle. </a:t>
            </a:r>
            <a:endParaRPr lang="en-CA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06" b="-4424"/>
          <a:stretch/>
        </p:blipFill>
        <p:spPr>
          <a:xfrm>
            <a:off x="3854450" y="0"/>
            <a:ext cx="5111750" cy="496777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8" y="5901863"/>
            <a:ext cx="1549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6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80940" y="273049"/>
            <a:ext cx="3008313" cy="1609625"/>
          </a:xfrm>
        </p:spPr>
        <p:txBody>
          <a:bodyPr>
            <a:normAutofit fontScale="90000"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Ensemble, nous pouvons aider </a:t>
            </a:r>
            <a:r>
              <a:rPr lang="fr-CA" sz="2800" dirty="0" smtClean="0">
                <a:solidFill>
                  <a:srgbClr val="FF0000"/>
                </a:solidFill>
              </a:rPr>
              <a:t>concrètement </a:t>
            </a:r>
            <a:r>
              <a:rPr lang="fr-CA" sz="2800" dirty="0">
                <a:solidFill>
                  <a:srgbClr val="FF0000"/>
                </a:solidFill>
              </a:rPr>
              <a:t>d</a:t>
            </a:r>
            <a:r>
              <a:rPr lang="fr-CA" sz="2800" dirty="0" smtClean="0">
                <a:solidFill>
                  <a:srgbClr val="FF0000"/>
                </a:solidFill>
              </a:rPr>
              <a:t>es </a:t>
            </a:r>
            <a:r>
              <a:rPr lang="fr-CA" sz="2800" dirty="0">
                <a:solidFill>
                  <a:srgbClr val="FF0000"/>
                </a:solidFill>
              </a:rPr>
              <a:t>malades à survivre.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half" idx="2"/>
          </p:nvPr>
        </p:nvSpPr>
        <p:spPr>
          <a:xfrm>
            <a:off x="5280940" y="2120815"/>
            <a:ext cx="3520160" cy="4243488"/>
          </a:xfrm>
        </p:spPr>
        <p:txBody>
          <a:bodyPr/>
          <a:lstStyle/>
          <a:p>
            <a:r>
              <a:rPr lang="en-US" dirty="0"/>
              <a:t> • </a:t>
            </a:r>
            <a:r>
              <a:rPr lang="fr-CA" dirty="0"/>
              <a:t>Voici </a:t>
            </a:r>
            <a:r>
              <a:rPr lang="fr-CA" dirty="0" smtClean="0"/>
              <a:t>Nicholas. Il a </a:t>
            </a:r>
            <a:r>
              <a:rPr lang="fr-CA" dirty="0"/>
              <a:t>survécu grâce à la générosité des donneurs.</a:t>
            </a:r>
            <a:endParaRPr lang="en-CA" dirty="0"/>
          </a:p>
          <a:p>
            <a:r>
              <a:rPr lang="en-US" dirty="0"/>
              <a:t> </a:t>
            </a:r>
          </a:p>
          <a:p>
            <a:r>
              <a:rPr lang="en-US" dirty="0"/>
              <a:t> • </a:t>
            </a:r>
            <a:r>
              <a:rPr lang="fr-CA" dirty="0"/>
              <a:t>N</a:t>
            </a:r>
            <a:r>
              <a:rPr lang="fr-CA" dirty="0" smtClean="0"/>
              <a:t>é prématurément, il a </a:t>
            </a:r>
            <a:r>
              <a:rPr lang="fr-CA" dirty="0"/>
              <a:t>eu besoin de sang lorsque son taux d’hémoglobine a chuté de manière inquiétante. </a:t>
            </a:r>
            <a:endParaRPr lang="fr-CA" dirty="0" smtClean="0"/>
          </a:p>
          <a:p>
            <a:endParaRPr lang="en-CA" dirty="0"/>
          </a:p>
          <a:p>
            <a:r>
              <a:rPr lang="en-US" dirty="0" smtClean="0"/>
              <a:t> </a:t>
            </a:r>
            <a:r>
              <a:rPr lang="en-US" dirty="0"/>
              <a:t>• </a:t>
            </a:r>
            <a:r>
              <a:rPr lang="fr-CA" dirty="0"/>
              <a:t>« Nous serons éternellement reconnaissants envers les donneurs. </a:t>
            </a:r>
            <a:r>
              <a:rPr lang="fr-CA" dirty="0" smtClean="0"/>
              <a:t>»</a:t>
            </a:r>
          </a:p>
          <a:p>
            <a:endParaRPr lang="en-CA" dirty="0"/>
          </a:p>
          <a:p>
            <a:pPr lvl="0"/>
            <a:r>
              <a:rPr lang="en-US" dirty="0" smtClean="0"/>
              <a:t>	– </a:t>
            </a:r>
            <a:r>
              <a:rPr lang="fr-CA" dirty="0"/>
              <a:t>Les parents de Nicholas</a:t>
            </a:r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5114" r="-4293"/>
          <a:stretch/>
        </p:blipFill>
        <p:spPr>
          <a:xfrm>
            <a:off x="-2100" y="186539"/>
            <a:ext cx="5400000" cy="555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8" y="5901863"/>
            <a:ext cx="1549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0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Ensemble, nous pouvons sauver plus de vies.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882675"/>
            <a:ext cx="3219494" cy="4243488"/>
          </a:xfrm>
        </p:spPr>
        <p:txBody>
          <a:bodyPr/>
          <a:lstStyle/>
          <a:p>
            <a:r>
              <a:rPr lang="fr-CA" dirty="0" smtClean="0"/>
              <a:t>Nous pouvons accomplir une action vitale en nous unissant. </a:t>
            </a:r>
          </a:p>
          <a:p>
            <a:r>
              <a:rPr lang="fr-CA" dirty="0" smtClean="0"/>
              <a:t>Aidez-nous </a:t>
            </a:r>
            <a:r>
              <a:rPr lang="fr-CA" dirty="0"/>
              <a:t>à </a:t>
            </a:r>
            <a:r>
              <a:rPr lang="fr-CA" dirty="0" smtClean="0"/>
              <a:t>atteindre </a:t>
            </a:r>
            <a:r>
              <a:rPr lang="fr-CA" dirty="0"/>
              <a:t>notre </a:t>
            </a:r>
            <a:r>
              <a:rPr lang="fr-CA" dirty="0" smtClean="0"/>
              <a:t>objectif de </a:t>
            </a:r>
            <a:r>
              <a:rPr lang="fr-CA" dirty="0"/>
              <a:t>XX </a:t>
            </a:r>
            <a:r>
              <a:rPr lang="fr-CA" dirty="0" smtClean="0"/>
              <a:t>dons avant </a:t>
            </a:r>
            <a:r>
              <a:rPr lang="fr-CA" dirty="0"/>
              <a:t>le [Date].</a:t>
            </a:r>
            <a:endParaRPr lang="en-CA" dirty="0"/>
          </a:p>
          <a:p>
            <a:r>
              <a:rPr lang="en-US" dirty="0"/>
              <a:t> </a:t>
            </a:r>
          </a:p>
          <a:p>
            <a:r>
              <a:rPr lang="en-US" dirty="0"/>
              <a:t> • </a:t>
            </a:r>
            <a:r>
              <a:rPr lang="fr-CA" dirty="0"/>
              <a:t>C</a:t>
            </a:r>
            <a:r>
              <a:rPr lang="fr-CA" dirty="0" smtClean="0"/>
              <a:t>e serait suffisamment </a:t>
            </a:r>
            <a:r>
              <a:rPr lang="fr-CA" dirty="0"/>
              <a:t>de sang pour aider X leucémiques, X patients </a:t>
            </a:r>
            <a:r>
              <a:rPr lang="fr-CA" dirty="0" smtClean="0"/>
              <a:t>devant subir </a:t>
            </a:r>
            <a:r>
              <a:rPr lang="fr-CA" dirty="0"/>
              <a:t>une opération cardiaque ou X accidentés de la route.</a:t>
            </a:r>
            <a:endParaRPr lang="en-CA" dirty="0"/>
          </a:p>
          <a:p>
            <a:r>
              <a:rPr lang="en-US" dirty="0"/>
              <a:t> </a:t>
            </a:r>
          </a:p>
          <a:p>
            <a:r>
              <a:rPr lang="en-US" dirty="0"/>
              <a:t> • </a:t>
            </a:r>
            <a:r>
              <a:rPr lang="fr-CA" dirty="0"/>
              <a:t>Inscrivez-vous sans plus tarder à</a:t>
            </a:r>
            <a:r>
              <a:rPr lang="fr-CA" dirty="0" smtClean="0"/>
              <a:t> www.sang.ca/partenairespourlavie</a:t>
            </a:r>
            <a:r>
              <a:rPr lang="fr-CA" dirty="0"/>
              <a:t>. </a:t>
            </a:r>
            <a:endParaRPr lang="en-CA" dirty="0"/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06" b="-4424"/>
          <a:stretch/>
        </p:blipFill>
        <p:spPr>
          <a:xfrm>
            <a:off x="3854450" y="0"/>
            <a:ext cx="5111750" cy="49677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8" y="5901863"/>
            <a:ext cx="1549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4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6379" t="3290"/>
          <a:stretch/>
        </p:blipFill>
        <p:spPr>
          <a:xfrm rot="5400000" flipH="1">
            <a:off x="1885948" y="-1885950"/>
            <a:ext cx="5372102" cy="914400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87065" y="296913"/>
            <a:ext cx="4485434" cy="1057174"/>
          </a:xfrm>
        </p:spPr>
        <p:txBody>
          <a:bodyPr>
            <a:norm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Un message de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&lt;</a:t>
            </a:r>
            <a:r>
              <a:rPr lang="en-US" sz="2800" dirty="0">
                <a:solidFill>
                  <a:srgbClr val="FF0000"/>
                </a:solidFill>
              </a:rPr>
              <a:t>John Sample, Title&gt;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half" idx="2"/>
          </p:nvPr>
        </p:nvSpPr>
        <p:spPr>
          <a:xfrm>
            <a:off x="4087065" y="1638215"/>
            <a:ext cx="4726736" cy="4243488"/>
          </a:xfrm>
        </p:spPr>
        <p:txBody>
          <a:bodyPr/>
          <a:lstStyle/>
          <a:p>
            <a:r>
              <a:rPr lang="fr-CA" sz="1200" dirty="0"/>
              <a:t>Chez &lt;</a:t>
            </a:r>
            <a:r>
              <a:rPr lang="fr-CA" sz="1200" dirty="0" err="1"/>
              <a:t>Company</a:t>
            </a:r>
            <a:r>
              <a:rPr lang="fr-CA" sz="1200" dirty="0"/>
              <a:t> Name&gt;, nous </a:t>
            </a:r>
            <a:r>
              <a:rPr lang="fr-CA" sz="1200" dirty="0" smtClean="0"/>
              <a:t>sommes habitués à réaliser </a:t>
            </a:r>
            <a:r>
              <a:rPr lang="fr-CA" sz="1200" dirty="0"/>
              <a:t>de </a:t>
            </a:r>
            <a:r>
              <a:rPr lang="fr-CA" sz="1200" dirty="0" smtClean="0"/>
              <a:t>grandes choses. </a:t>
            </a:r>
            <a:r>
              <a:rPr lang="fr-CA" sz="1200" dirty="0"/>
              <a:t>Avec votre aide, nous pourrons ajouter </a:t>
            </a:r>
            <a:r>
              <a:rPr lang="fr-CA" sz="1200" dirty="0" smtClean="0"/>
              <a:t>« sauver </a:t>
            </a:r>
            <a:r>
              <a:rPr lang="fr-CA" sz="1200" dirty="0"/>
              <a:t>des </a:t>
            </a:r>
            <a:r>
              <a:rPr lang="fr-CA" sz="1200" dirty="0" smtClean="0"/>
              <a:t>vies » </a:t>
            </a:r>
            <a:r>
              <a:rPr lang="fr-CA" sz="1200" dirty="0"/>
              <a:t>à la liste</a:t>
            </a:r>
            <a:r>
              <a:rPr lang="fr-CA" sz="1200" dirty="0" smtClean="0"/>
              <a:t>. Nous </a:t>
            </a:r>
            <a:r>
              <a:rPr lang="fr-CA" sz="1200" dirty="0"/>
              <a:t>avons </a:t>
            </a:r>
            <a:r>
              <a:rPr lang="fr-CA" sz="1200" dirty="0" smtClean="0"/>
              <a:t>les moyens pour </a:t>
            </a:r>
            <a:r>
              <a:rPr lang="fr-CA" sz="1200" dirty="0"/>
              <a:t>atteindre cet objectif. Il suffirait en effet </a:t>
            </a:r>
            <a:r>
              <a:rPr lang="fr-CA" sz="1200" dirty="0" smtClean="0"/>
              <a:t>d’unir nos efforts pour sauver </a:t>
            </a:r>
            <a:r>
              <a:rPr lang="fr-CA" sz="1200" dirty="0"/>
              <a:t>XX vies d’ici le &lt;date&gt;.</a:t>
            </a:r>
            <a:endParaRPr lang="en-CA" sz="1200" dirty="0"/>
          </a:p>
          <a:p>
            <a:r>
              <a:rPr lang="en-US" sz="1300" dirty="0"/>
              <a:t> </a:t>
            </a:r>
            <a:r>
              <a:rPr lang="en-US" sz="1300" dirty="0" smtClean="0"/>
              <a:t>(</a:t>
            </a:r>
            <a:r>
              <a:rPr lang="en-US" sz="1300" dirty="0"/>
              <a:t>Option 1)</a:t>
            </a:r>
          </a:p>
          <a:p>
            <a:r>
              <a:rPr lang="fr-CA" sz="1200" dirty="0" smtClean="0"/>
              <a:t>Une navette </a:t>
            </a:r>
            <a:r>
              <a:rPr lang="fr-CA" sz="1200" dirty="0" err="1"/>
              <a:t>Transpo</a:t>
            </a:r>
            <a:r>
              <a:rPr lang="fr-CA" sz="1200" dirty="0"/>
              <a:t>-Vie sera </a:t>
            </a:r>
            <a:r>
              <a:rPr lang="fr-CA" sz="1200" dirty="0" smtClean="0"/>
              <a:t>mise </a:t>
            </a:r>
            <a:r>
              <a:rPr lang="fr-CA" sz="1200" dirty="0"/>
              <a:t>à notre </a:t>
            </a:r>
            <a:r>
              <a:rPr lang="fr-CA" sz="1200" dirty="0" smtClean="0"/>
              <a:t>disposition afin de nous faciliter le déplacement. </a:t>
            </a:r>
            <a:endParaRPr lang="en-CA" sz="1200" dirty="0"/>
          </a:p>
          <a:p>
            <a:r>
              <a:rPr lang="en-US" sz="1300" dirty="0" smtClean="0"/>
              <a:t>(</a:t>
            </a:r>
            <a:r>
              <a:rPr lang="en-US" sz="1300" dirty="0"/>
              <a:t>Option 2)</a:t>
            </a:r>
          </a:p>
          <a:p>
            <a:r>
              <a:rPr lang="fr-CA" sz="1200" dirty="0"/>
              <a:t>Pour </a:t>
            </a:r>
            <a:r>
              <a:rPr lang="fr-CA" sz="1200" dirty="0" smtClean="0"/>
              <a:t>plus de commodité</a:t>
            </a:r>
            <a:r>
              <a:rPr lang="fr-CA" sz="1200" dirty="0"/>
              <a:t>, les collectes de sang </a:t>
            </a:r>
            <a:r>
              <a:rPr lang="fr-CA" sz="1200" dirty="0" smtClean="0"/>
              <a:t>auront </a:t>
            </a:r>
            <a:r>
              <a:rPr lang="fr-CA" sz="1200" dirty="0"/>
              <a:t>lieu dans notre hall principal</a:t>
            </a:r>
            <a:r>
              <a:rPr lang="en-US" sz="1300" dirty="0" smtClean="0"/>
              <a:t>.</a:t>
            </a:r>
            <a:endParaRPr lang="en-US" sz="1300" dirty="0"/>
          </a:p>
          <a:p>
            <a:r>
              <a:rPr lang="en-US" sz="1300" dirty="0"/>
              <a:t>(Option 3)</a:t>
            </a:r>
          </a:p>
          <a:p>
            <a:r>
              <a:rPr lang="fr-CA" sz="1200" dirty="0" smtClean="0"/>
              <a:t>Il est facile de donner du sang en </a:t>
            </a:r>
            <a:r>
              <a:rPr lang="fr-CA" sz="1200" dirty="0"/>
              <a:t>se </a:t>
            </a:r>
            <a:r>
              <a:rPr lang="fr-CA" sz="1200" dirty="0" smtClean="0"/>
              <a:t>rendant au &lt;</a:t>
            </a:r>
            <a:r>
              <a:rPr lang="fr-CA" sz="1200" dirty="0" err="1"/>
              <a:t>address</a:t>
            </a:r>
            <a:r>
              <a:rPr lang="fr-CA" sz="1200" dirty="0"/>
              <a:t>&gt;. C’est à XX minutes de marche d’ici. </a:t>
            </a:r>
            <a:r>
              <a:rPr lang="fr-CA" sz="1200" dirty="0" smtClean="0"/>
              <a:t>Et pourquoi ne pas en profiter pour faire le chemin à deux? </a:t>
            </a:r>
            <a:endParaRPr lang="en-CA" sz="1200" dirty="0"/>
          </a:p>
          <a:p>
            <a:r>
              <a:rPr lang="en-US" sz="1300" dirty="0" smtClean="0"/>
              <a:t>(</a:t>
            </a:r>
            <a:r>
              <a:rPr lang="en-US" sz="1300" dirty="0"/>
              <a:t>Copy resumes)</a:t>
            </a:r>
          </a:p>
          <a:p>
            <a:r>
              <a:rPr lang="fr-CA" sz="1200" dirty="0"/>
              <a:t>Faites comme </a:t>
            </a:r>
            <a:r>
              <a:rPr lang="fr-CA" sz="1200" dirty="0" smtClean="0"/>
              <a:t>moi : inscrivez-vous à </a:t>
            </a:r>
            <a:r>
              <a:rPr lang="fr-CA" sz="1200" dirty="0"/>
              <a:t>l’adresse </a:t>
            </a:r>
            <a:r>
              <a:rPr lang="fr-CA" sz="1200" dirty="0" smtClean="0"/>
              <a:t>www.sang.ca/partenairespourlavie</a:t>
            </a:r>
            <a:r>
              <a:rPr lang="fr-CA" sz="1200" dirty="0"/>
              <a:t> </a:t>
            </a:r>
            <a:r>
              <a:rPr lang="fr-CA" sz="1200" dirty="0" smtClean="0"/>
              <a:t>pour </a:t>
            </a:r>
            <a:r>
              <a:rPr lang="fr-CA" sz="1200" dirty="0"/>
              <a:t>appuyer cette cause. </a:t>
            </a:r>
            <a:endParaRPr lang="en-CA" sz="1200" dirty="0"/>
          </a:p>
          <a:p>
            <a:r>
              <a:rPr lang="en-US" sz="1300" dirty="0"/>
              <a:t> </a:t>
            </a:r>
          </a:p>
          <a:p>
            <a:r>
              <a:rPr lang="fr-CA" sz="1200" dirty="0" smtClean="0"/>
              <a:t>Merci!</a:t>
            </a:r>
            <a:endParaRPr lang="en-CA" sz="1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5230" y="842142"/>
            <a:ext cx="2961435" cy="54128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dirty="0">
                <a:solidFill>
                  <a:schemeClr val="accent5"/>
                </a:solidFill>
              </a:rPr>
              <a:t>PHOTO INSTRUCTIONS:</a:t>
            </a:r>
          </a:p>
          <a:p>
            <a:r>
              <a:rPr lang="en-US" sz="900" dirty="0">
                <a:solidFill>
                  <a:schemeClr val="accent5"/>
                </a:solidFill>
              </a:rPr>
              <a:t>Insert photo of CEO or champion</a:t>
            </a:r>
          </a:p>
          <a:p>
            <a:r>
              <a:rPr lang="en-US" sz="900" dirty="0">
                <a:solidFill>
                  <a:schemeClr val="accent5"/>
                </a:solidFill>
              </a:rPr>
              <a:t>Send </a:t>
            </a:r>
            <a:r>
              <a:rPr lang="en-US" sz="900" dirty="0" smtClean="0">
                <a:solidFill>
                  <a:schemeClr val="accent5"/>
                </a:solidFill>
              </a:rPr>
              <a:t>the photo to the </a:t>
            </a:r>
            <a:r>
              <a:rPr lang="en-US" sz="900" dirty="0">
                <a:solidFill>
                  <a:schemeClr val="accent5"/>
                </a:solidFill>
              </a:rPr>
              <a:t>back</a:t>
            </a:r>
          </a:p>
          <a:p>
            <a:r>
              <a:rPr lang="en-US" sz="900" dirty="0">
                <a:solidFill>
                  <a:schemeClr val="accent5"/>
                </a:solidFill>
              </a:rPr>
              <a:t>Delete this copy block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5230" y="4593455"/>
            <a:ext cx="2961435" cy="541287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accent5"/>
                </a:solidFill>
              </a:rPr>
              <a:t>COPY INSTRUCTIONS:</a:t>
            </a:r>
          </a:p>
          <a:p>
            <a:r>
              <a:rPr lang="en-US" sz="1400" dirty="0" smtClean="0">
                <a:solidFill>
                  <a:schemeClr val="accent5"/>
                </a:solidFill>
              </a:rPr>
              <a:t>Choose appropriate clinic selection</a:t>
            </a:r>
          </a:p>
          <a:p>
            <a:r>
              <a:rPr lang="en-US" sz="1400" dirty="0" smtClean="0">
                <a:solidFill>
                  <a:schemeClr val="accent5"/>
                </a:solidFill>
              </a:rPr>
              <a:t>Delete other copy options</a:t>
            </a:r>
          </a:p>
          <a:p>
            <a:r>
              <a:rPr lang="en-US" sz="1400" dirty="0" smtClean="0">
                <a:solidFill>
                  <a:schemeClr val="accent5"/>
                </a:solidFill>
              </a:rPr>
              <a:t>Delete this copy block</a:t>
            </a:r>
          </a:p>
          <a:p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8" y="5901863"/>
            <a:ext cx="1549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0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8081" r="62429"/>
          <a:stretch/>
        </p:blipFill>
        <p:spPr>
          <a:xfrm rot="5400000">
            <a:off x="3644900" y="-3136900"/>
            <a:ext cx="1854200" cy="914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8920" y="829445"/>
            <a:ext cx="76454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geGothicBold"/>
              </a:rPr>
              <a:t>&lt;COMPANY NAME&gt; </a:t>
            </a:r>
          </a:p>
          <a:p>
            <a:pPr algn="ctr"/>
            <a:r>
              <a:rPr lang="fr-CA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geGothicBold"/>
              </a:rPr>
              <a:t>et le programme </a:t>
            </a:r>
            <a:endParaRPr lang="fr-CA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geGothicBold"/>
            </a:endParaRPr>
          </a:p>
          <a:p>
            <a:pPr algn="ctr"/>
            <a:r>
              <a:rPr lang="fr-CA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geGothicBold"/>
              </a:rPr>
              <a:t>Partenaires </a:t>
            </a:r>
            <a:r>
              <a:rPr lang="fr-CA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geGothicBold"/>
              </a:rPr>
              <a:t>pour la vie</a:t>
            </a:r>
            <a:endParaRPr lang="en-CA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geGothic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3896836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Inscrivez-vous sans plus tarder pour faire un don de sang. </a:t>
            </a:r>
            <a:r>
              <a:rPr lang="en-CA" dirty="0" err="1" smtClean="0"/>
              <a:t>Merci</a:t>
            </a:r>
            <a:r>
              <a:rPr lang="en-CA" smtClean="0"/>
              <a:t>!</a:t>
            </a:r>
            <a:endParaRPr lang="en-CA" dirty="0"/>
          </a:p>
          <a:p>
            <a:r>
              <a:rPr lang="en-US" b="1" dirty="0"/>
              <a:t> </a:t>
            </a:r>
            <a:endParaRPr lang="en-US" dirty="0" smtClean="0"/>
          </a:p>
          <a:p>
            <a:r>
              <a:rPr lang="fr-CA" b="1" dirty="0"/>
              <a:t>Parlez-en à votre superviseur ou contactez </a:t>
            </a:r>
            <a:endParaRPr lang="en-CA" b="1" dirty="0"/>
          </a:p>
          <a:p>
            <a:r>
              <a:rPr lang="en-US" b="1" dirty="0" smtClean="0"/>
              <a:t>[</a:t>
            </a:r>
            <a:r>
              <a:rPr lang="en-US" b="1" u="sng" dirty="0" smtClean="0">
                <a:hlinkClick r:id="rId3"/>
              </a:rPr>
              <a:t>name@email.com</a:t>
            </a:r>
            <a:r>
              <a:rPr lang="en-US" b="1" dirty="0" smtClean="0"/>
              <a:t>].</a:t>
            </a:r>
            <a:endParaRPr lang="en-US" b="1" u="sng" dirty="0" smtClean="0">
              <a:hlinkClick r:id="rId3"/>
            </a:endParaRPr>
          </a:p>
          <a:p>
            <a:endParaRPr lang="en-US" b="1" u="sng" dirty="0" smtClean="0">
              <a:solidFill>
                <a:srgbClr val="000000"/>
              </a:solidFill>
              <a:hlinkClick r:id="rId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28" y="5901863"/>
            <a:ext cx="1549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</TotalTime>
  <Words>184</Words>
  <Application>Microsoft Macintosh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Le programme en quelques mots</vt:lpstr>
      <vt:lpstr>Ensemble, nous pouvons aider concrètement des malades à survivre.</vt:lpstr>
      <vt:lpstr>Ensemble, nous pouvons sauver plus de vies.</vt:lpstr>
      <vt:lpstr>Un message de  &lt;John Sample, Title&gt;</vt:lpstr>
      <vt:lpstr>PowerPoint Presentation</vt:lpstr>
    </vt:vector>
  </TitlesOfParts>
  <Company>Rapp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van de Ven</dc:creator>
  <cp:lastModifiedBy>Leigh Farlow</cp:lastModifiedBy>
  <cp:revision>91</cp:revision>
  <cp:lastPrinted>2012-09-12T19:25:02Z</cp:lastPrinted>
  <dcterms:created xsi:type="dcterms:W3CDTF">2012-04-17T22:49:37Z</dcterms:created>
  <dcterms:modified xsi:type="dcterms:W3CDTF">2012-09-13T19:47:34Z</dcterms:modified>
</cp:coreProperties>
</file>